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 snapToObjects="1">
      <p:cViewPr varScale="1">
        <p:scale>
          <a:sx n="124" d="100"/>
          <a:sy n="124" d="100"/>
        </p:scale>
        <p:origin x="5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4/16/24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4/16/24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4/16/24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4/16/24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4/16/24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4/16/24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4/16/24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D048D24-D841-7B49-9467-469F1F8AFF8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032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49880EA-654B-7444-9E03-02BE12648DC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40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65B85BC-511C-F54E-8F39-95D917200F3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645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0</Words>
  <Application>Microsoft Macintosh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Carla Ferreira</dc:creator>
  <cp:lastModifiedBy>Carla Ferreira</cp:lastModifiedBy>
  <cp:revision>4</cp:revision>
  <dcterms:created xsi:type="dcterms:W3CDTF">2021-12-09T12:18:00Z</dcterms:created>
  <dcterms:modified xsi:type="dcterms:W3CDTF">2024-04-16T11:06:04Z</dcterms:modified>
</cp:coreProperties>
</file>