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955" r:id="rId2"/>
  </p:sldMasterIdLst>
  <p:sldIdLst>
    <p:sldId id="257" r:id="rId3"/>
  </p:sldIdLst>
  <p:sldSz cx="30275213" cy="42803763"/>
  <p:notesSz cx="7099300" cy="10234613"/>
  <p:defaultTextStyle>
    <a:defPPr>
      <a:defRPr lang="en-US"/>
    </a:defPPr>
    <a:lvl1pPr marL="0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1pPr>
    <a:lvl2pPr marL="2087806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2pPr>
    <a:lvl3pPr marL="4175614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3pPr>
    <a:lvl4pPr marL="6263420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4pPr>
    <a:lvl5pPr marL="8351226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5pPr>
    <a:lvl6pPr marL="10439033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6pPr>
    <a:lvl7pPr marL="12526840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7pPr>
    <a:lvl8pPr marL="14614646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8pPr>
    <a:lvl9pPr marL="16702453" algn="l" defTabSz="2087806" rtl="0" eaLnBrk="1" latinLnBrk="0" hangingPunct="1">
      <a:defRPr sz="82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19" userDrawn="1">
          <p15:clr>
            <a:srgbClr val="A4A3A4"/>
          </p15:clr>
        </p15:guide>
        <p15:guide id="2" pos="17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/>
    <p:restoredTop sz="94694"/>
  </p:normalViewPr>
  <p:slideViewPr>
    <p:cSldViewPr snapToGrid="0">
      <p:cViewPr varScale="1">
        <p:scale>
          <a:sx n="18" d="100"/>
          <a:sy n="18" d="100"/>
        </p:scale>
        <p:origin x="3824" y="440"/>
      </p:cViewPr>
      <p:guideLst>
        <p:guide orient="horz" pos="4719"/>
        <p:guide pos="17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2"/>
          <p:cNvSpPr>
            <a:spLocks noGrp="1"/>
          </p:cNvSpPr>
          <p:nvPr>
            <p:ph type="title"/>
          </p:nvPr>
        </p:nvSpPr>
        <p:spPr>
          <a:xfrm>
            <a:off x="504587" y="475598"/>
            <a:ext cx="28699445" cy="4297253"/>
          </a:xfrm>
          <a:prstGeom prst="rect">
            <a:avLst/>
          </a:prstGeom>
        </p:spPr>
        <p:txBody>
          <a:bodyPr rtlCol="0"/>
          <a:lstStyle>
            <a:lvl1pPr>
              <a:defRPr sz="5296"/>
            </a:lvl1pPr>
          </a:lstStyle>
          <a:p>
            <a:r>
              <a:rPr lang="en-GB"/>
              <a:t>Click to edit Master title style</a:t>
            </a:r>
            <a:endParaRPr lang="pt-P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93735" y="10615483"/>
            <a:ext cx="23364571" cy="1662903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ts val="7944"/>
              </a:lnSpc>
              <a:spcBef>
                <a:spcPts val="0"/>
              </a:spcBef>
              <a:buFontTx/>
              <a:buNone/>
              <a:defRPr sz="6620" baseline="0">
                <a:solidFill>
                  <a:srgbClr val="3C3C3C"/>
                </a:solidFill>
                <a:latin typeface="Georgia"/>
              </a:defRPr>
            </a:lvl1pPr>
            <a:lvl2pPr marL="0" indent="0">
              <a:lnSpc>
                <a:spcPts val="7944"/>
              </a:lnSpc>
              <a:spcBef>
                <a:spcPts val="1986"/>
              </a:spcBef>
              <a:buFontTx/>
              <a:buNone/>
              <a:defRPr sz="6620" baseline="0">
                <a:solidFill>
                  <a:schemeClr val="bg2"/>
                </a:solidFill>
                <a:latin typeface="Georgia"/>
              </a:defRPr>
            </a:lvl2pPr>
            <a:lvl3pPr marL="0" indent="0">
              <a:lnSpc>
                <a:spcPts val="7944"/>
              </a:lnSpc>
              <a:spcBef>
                <a:spcPts val="1986"/>
              </a:spcBef>
              <a:buFontTx/>
              <a:buNone/>
              <a:defRPr sz="6620" baseline="0">
                <a:solidFill>
                  <a:schemeClr val="bg2"/>
                </a:solidFill>
                <a:latin typeface="Georgia"/>
              </a:defRPr>
            </a:lvl3pPr>
            <a:lvl4pPr marL="0" indent="0">
              <a:lnSpc>
                <a:spcPts val="7944"/>
              </a:lnSpc>
              <a:spcBef>
                <a:spcPts val="1986"/>
              </a:spcBef>
              <a:buFontTx/>
              <a:buNone/>
              <a:defRPr sz="6620" baseline="0">
                <a:solidFill>
                  <a:schemeClr val="bg2"/>
                </a:solidFill>
                <a:latin typeface="Georgia"/>
              </a:defRPr>
            </a:lvl4pPr>
            <a:lvl5pPr marL="0" indent="0">
              <a:lnSpc>
                <a:spcPts val="7944"/>
              </a:lnSpc>
              <a:spcBef>
                <a:spcPts val="1986"/>
              </a:spcBef>
              <a:buFontTx/>
              <a:buNone/>
              <a:defRPr sz="6620" baseline="0">
                <a:solidFill>
                  <a:schemeClr val="bg2"/>
                </a:solidFill>
                <a:latin typeface="Georgi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0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39" y="12365531"/>
            <a:ext cx="24569501" cy="23304271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51635" y="0"/>
            <a:ext cx="30275213" cy="6570584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2596"/>
      </p:ext>
    </p:extLst>
  </p:cSld>
  <p:clrMapOvr>
    <a:masterClrMapping/>
  </p:clrMapOvr>
  <p:transition spd="med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44538" y="21084817"/>
            <a:ext cx="26548719" cy="160910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just" defTabSz="30267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86"/>
              </a:spcAft>
              <a:buClr>
                <a:srgbClr val="E28634"/>
              </a:buClr>
              <a:buSzPct val="130000"/>
              <a:buFontTx/>
              <a:buNone/>
              <a:tabLst/>
              <a:defRPr sz="7944" baseline="0">
                <a:solidFill>
                  <a:schemeClr val="tx1"/>
                </a:solidFill>
                <a:latin typeface="Calibri" pitchFamily="34" charset="0"/>
              </a:defRPr>
            </a:lvl1pPr>
            <a:lvl5pPr>
              <a:buNone/>
              <a:defRPr/>
            </a:lvl5pPr>
          </a:lstStyle>
          <a:p>
            <a:pPr marL="1702538" marR="0" lvl="0" indent="-1702538" algn="l" defTabSz="30267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973"/>
              </a:spcAft>
              <a:buClr>
                <a:srgbClr val="E28634"/>
              </a:buClr>
              <a:buSzPct val="130000"/>
              <a:tabLst/>
              <a:defRPr/>
            </a:pPr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Subtitle 2" descr="Sub-título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973827" y="7966118"/>
            <a:ext cx="26535334" cy="5667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026734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sz="1324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6"/>
          </p:nvPr>
        </p:nvSpPr>
        <p:spPr>
          <a:xfrm>
            <a:off x="27079497" y="3804783"/>
            <a:ext cx="1072743" cy="1525875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fld id="{081C5DDC-C2F5-413C-813B-7AB7835069ED}" type="slidenum">
              <a:rPr lang="en-US" u="sng" smtClean="0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7"/>
          </p:nvPr>
        </p:nvSpPr>
        <p:spPr>
          <a:xfrm>
            <a:off x="2081639" y="2932850"/>
            <a:ext cx="15326609" cy="2298721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t>Nome da Apresentação</a:t>
            </a:r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2018347" y="18310499"/>
            <a:ext cx="26532860" cy="2457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268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pt-PT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16065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1"/>
            <a:ext cx="30275213" cy="4323417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 sz="27182"/>
          </a:p>
        </p:txBody>
      </p:sp>
    </p:spTree>
    <p:extLst>
      <p:ext uri="{BB962C8B-B14F-4D97-AF65-F5344CB8AC3E}">
        <p14:creationId xmlns:p14="http://schemas.microsoft.com/office/powerpoint/2010/main" val="51731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39" y="12365531"/>
            <a:ext cx="24569501" cy="23304271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51635" y="0"/>
            <a:ext cx="30275213" cy="6570584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2596"/>
      </p:ext>
    </p:extLst>
  </p:cSld>
  <p:clrMapOvr>
    <a:masterClrMapping/>
  </p:clrMapOvr>
  <p:transition spd="med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44538" y="21084817"/>
            <a:ext cx="26548719" cy="160910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just" defTabSz="30267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86"/>
              </a:spcAft>
              <a:buClr>
                <a:srgbClr val="E28634"/>
              </a:buClr>
              <a:buSzPct val="130000"/>
              <a:buFontTx/>
              <a:buNone/>
              <a:tabLst/>
              <a:defRPr sz="7944" baseline="0">
                <a:solidFill>
                  <a:schemeClr val="tx1"/>
                </a:solidFill>
                <a:latin typeface="Calibri" pitchFamily="34" charset="0"/>
              </a:defRPr>
            </a:lvl1pPr>
            <a:lvl5pPr>
              <a:buNone/>
              <a:defRPr/>
            </a:lvl5pPr>
          </a:lstStyle>
          <a:p>
            <a:pPr marL="1702538" marR="0" lvl="0" indent="-1702538" algn="l" defTabSz="30267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973"/>
              </a:spcAft>
              <a:buClr>
                <a:srgbClr val="E28634"/>
              </a:buClr>
              <a:buSzPct val="130000"/>
              <a:tabLst/>
              <a:defRPr/>
            </a:pPr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Subtitle 2" descr="Sub-título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973827" y="7966118"/>
            <a:ext cx="26535334" cy="5667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026734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sz="1324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6"/>
          </p:nvPr>
        </p:nvSpPr>
        <p:spPr>
          <a:xfrm>
            <a:off x="27079497" y="3804783"/>
            <a:ext cx="1072743" cy="1525875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fld id="{081C5DDC-C2F5-413C-813B-7AB7835069ED}" type="slidenum">
              <a:rPr lang="en-US" u="sng" smtClean="0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7"/>
          </p:nvPr>
        </p:nvSpPr>
        <p:spPr>
          <a:xfrm>
            <a:off x="2081639" y="2932850"/>
            <a:ext cx="15326609" cy="2298721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t>Nome da Apresentação</a:t>
            </a:r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2018347" y="18310499"/>
            <a:ext cx="26532860" cy="2457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268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pt-PT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16065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1"/>
            <a:ext cx="30275213" cy="4323417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 sz="27182"/>
          </a:p>
        </p:txBody>
      </p:sp>
    </p:spTree>
    <p:extLst>
      <p:ext uri="{BB962C8B-B14F-4D97-AF65-F5344CB8AC3E}">
        <p14:creationId xmlns:p14="http://schemas.microsoft.com/office/powerpoint/2010/main" val="51731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50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2" y="9987548"/>
            <a:ext cx="27247691" cy="28248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324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1pPr>
            <a:lvl2pPr marL="1513367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3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00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467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35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0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7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48"/>
            <a:ext cx="13371552" cy="28248505"/>
          </a:xfrm>
          <a:prstGeom prst="rect">
            <a:avLst/>
          </a:prstGeom>
        </p:spPr>
        <p:txBody>
          <a:bodyPr/>
          <a:lstStyle>
            <a:lvl1pPr>
              <a:defRPr sz="9268"/>
            </a:lvl1pPr>
            <a:lvl2pPr>
              <a:defRPr sz="7944"/>
            </a:lvl2pPr>
            <a:lvl3pPr>
              <a:defRPr sz="6620"/>
            </a:lvl3pPr>
            <a:lvl4pPr>
              <a:defRPr sz="5958"/>
            </a:lvl4pPr>
            <a:lvl5pPr>
              <a:defRPr sz="5958"/>
            </a:lvl5pPr>
            <a:lvl6pPr>
              <a:defRPr sz="5958"/>
            </a:lvl6pPr>
            <a:lvl7pPr>
              <a:defRPr sz="5958"/>
            </a:lvl7pPr>
            <a:lvl8pPr>
              <a:defRPr sz="5958"/>
            </a:lvl8pPr>
            <a:lvl9pPr>
              <a:defRPr sz="5958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5"/>
          </a:xfrm>
          <a:prstGeom prst="rect">
            <a:avLst/>
          </a:prstGeom>
        </p:spPr>
        <p:txBody>
          <a:bodyPr/>
          <a:lstStyle>
            <a:lvl1pPr>
              <a:defRPr sz="9268"/>
            </a:lvl1pPr>
            <a:lvl2pPr>
              <a:defRPr sz="7944"/>
            </a:lvl2pPr>
            <a:lvl3pPr>
              <a:defRPr sz="6620"/>
            </a:lvl3pPr>
            <a:lvl4pPr>
              <a:defRPr sz="5958"/>
            </a:lvl4pPr>
            <a:lvl5pPr>
              <a:defRPr sz="5958"/>
            </a:lvl5pPr>
            <a:lvl6pPr>
              <a:defRPr sz="5958"/>
            </a:lvl6pPr>
            <a:lvl7pPr>
              <a:defRPr sz="5958"/>
            </a:lvl7pPr>
            <a:lvl8pPr>
              <a:defRPr sz="5958"/>
            </a:lvl8pPr>
            <a:lvl9pPr>
              <a:defRPr sz="5958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ltGray">
          <a:xfrm>
            <a:off x="2270642" y="18251052"/>
            <a:ext cx="26743104" cy="18369948"/>
          </a:xfrm>
          <a:prstGeom prst="rect">
            <a:avLst/>
          </a:prstGeom>
          <a:solidFill>
            <a:srgbClr val="BDD3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7182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white">
          <a:xfrm>
            <a:off x="3074831" y="20064267"/>
            <a:ext cx="25323954" cy="15139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7182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20808956" y="1624958"/>
            <a:ext cx="8073390" cy="1902390"/>
          </a:xfrm>
          <a:prstGeom prst="rect">
            <a:avLst/>
          </a:prstGeom>
          <a:solidFill>
            <a:srgbClr val="2952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7182" u="sng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11869807" y="2576153"/>
            <a:ext cx="17012537" cy="50955"/>
          </a:xfrm>
          <a:prstGeom prst="line">
            <a:avLst/>
          </a:prstGeom>
          <a:noFill/>
          <a:ln w="44450">
            <a:solidFill>
              <a:srgbClr val="E1E7E4"/>
            </a:solidFill>
            <a:round/>
            <a:headEnd/>
            <a:tailEnd/>
          </a:ln>
          <a:effectLst/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36795" y="30497682"/>
            <a:ext cx="3279815" cy="0"/>
          </a:xfrm>
          <a:prstGeom prst="line">
            <a:avLst/>
          </a:prstGeom>
          <a:noFill/>
          <a:ln w="50800">
            <a:solidFill>
              <a:srgbClr val="29527B"/>
            </a:solidFill>
            <a:round/>
            <a:headEnd/>
            <a:tailEnd/>
          </a:ln>
          <a:effectLst/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1135455" y="38741368"/>
            <a:ext cx="9592409" cy="24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defTabSz="3026734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t-PT" sz="3310" b="1" u="sng" dirty="0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t>  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5603018" y="8818369"/>
            <a:ext cx="22296433" cy="4042577"/>
          </a:xfrm>
          <a:prstGeom prst="rect">
            <a:avLst/>
          </a:prstGeom>
          <a:noFill/>
        </p:spPr>
        <p:txBody>
          <a:bodyPr wrap="square"/>
          <a:lstStyle>
            <a:lvl1pPr>
              <a:defRPr sz="8606"/>
            </a:lvl1pPr>
          </a:lstStyle>
          <a:p>
            <a:r>
              <a:rPr lang="en-GB"/>
              <a:t>Click to edit Master title style</a:t>
            </a:r>
            <a:endParaRPr lang="pt-PT" dirty="0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59058" y="39078250"/>
            <a:ext cx="6307336" cy="2853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331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fld id="{7CA73E0F-9B96-424F-8201-63B68AC11BB9}" type="datetime6">
              <a:rPr lang="pt-PT" u="sng" smtClean="0">
                <a:solidFill>
                  <a:srgbClr val="000000"/>
                </a:solidFill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  <a:defRPr/>
              </a:pPr>
              <a:t>abril de 24</a:t>
            </a:fld>
            <a:endParaRPr lang="pt-PT" u="sng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22490911" y="39058434"/>
            <a:ext cx="6307336" cy="2853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331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fld id="{5BCC3505-9EE7-4F37-8D4B-08D9BDFD04D6}" type="slidenum">
              <a:rPr lang="pt-PT" u="sng" smtClean="0">
                <a:solidFill>
                  <a:srgbClr val="000000"/>
                </a:solidFill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u="sng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037" y="1624960"/>
            <a:ext cx="5434206" cy="2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57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9"/>
            <a:ext cx="13376810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4" b="1"/>
            </a:lvl1pPr>
            <a:lvl2pPr marL="1513367" indent="0">
              <a:buNone/>
              <a:defRPr sz="6620" b="1"/>
            </a:lvl2pPr>
            <a:lvl3pPr marL="3026734" indent="0">
              <a:buNone/>
              <a:defRPr sz="5958" b="1"/>
            </a:lvl3pPr>
            <a:lvl4pPr marL="4540100" indent="0">
              <a:buNone/>
              <a:defRPr sz="5296" b="1"/>
            </a:lvl4pPr>
            <a:lvl5pPr marL="6053467" indent="0">
              <a:buNone/>
              <a:defRPr sz="5296" b="1"/>
            </a:lvl5pPr>
            <a:lvl6pPr marL="7566835" indent="0">
              <a:buNone/>
              <a:defRPr sz="5296" b="1"/>
            </a:lvl6pPr>
            <a:lvl7pPr marL="9080202" indent="0">
              <a:buNone/>
              <a:defRPr sz="5296" b="1"/>
            </a:lvl7pPr>
            <a:lvl8pPr marL="10593569" indent="0">
              <a:buNone/>
              <a:defRPr sz="5296" b="1"/>
            </a:lvl8pPr>
            <a:lvl9pPr marL="12106935" indent="0">
              <a:buNone/>
              <a:defRPr sz="5296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7944"/>
            </a:lvl1pPr>
            <a:lvl2pPr>
              <a:defRPr sz="6620"/>
            </a:lvl2pPr>
            <a:lvl3pPr>
              <a:defRPr sz="5958"/>
            </a:lvl3pPr>
            <a:lvl4pPr>
              <a:defRPr sz="5296"/>
            </a:lvl4pPr>
            <a:lvl5pPr>
              <a:defRPr sz="5296"/>
            </a:lvl5pPr>
            <a:lvl6pPr>
              <a:defRPr sz="5296"/>
            </a:lvl6pPr>
            <a:lvl7pPr>
              <a:defRPr sz="5296"/>
            </a:lvl7pPr>
            <a:lvl8pPr>
              <a:defRPr sz="5296"/>
            </a:lvl8pPr>
            <a:lvl9pPr>
              <a:defRPr sz="5296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9"/>
            <a:ext cx="13382064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4" b="1"/>
            </a:lvl1pPr>
            <a:lvl2pPr marL="1513367" indent="0">
              <a:buNone/>
              <a:defRPr sz="6620" b="1"/>
            </a:lvl2pPr>
            <a:lvl3pPr marL="3026734" indent="0">
              <a:buNone/>
              <a:defRPr sz="5958" b="1"/>
            </a:lvl3pPr>
            <a:lvl4pPr marL="4540100" indent="0">
              <a:buNone/>
              <a:defRPr sz="5296" b="1"/>
            </a:lvl4pPr>
            <a:lvl5pPr marL="6053467" indent="0">
              <a:buNone/>
              <a:defRPr sz="5296" b="1"/>
            </a:lvl5pPr>
            <a:lvl6pPr marL="7566835" indent="0">
              <a:buNone/>
              <a:defRPr sz="5296" b="1"/>
            </a:lvl6pPr>
            <a:lvl7pPr marL="9080202" indent="0">
              <a:buNone/>
              <a:defRPr sz="5296" b="1"/>
            </a:lvl7pPr>
            <a:lvl8pPr marL="10593569" indent="0">
              <a:buNone/>
              <a:defRPr sz="5296" b="1"/>
            </a:lvl8pPr>
            <a:lvl9pPr marL="12106935" indent="0">
              <a:buNone/>
              <a:defRPr sz="5296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42"/>
            <a:ext cx="13382064" cy="24661708"/>
          </a:xfrm>
          <a:prstGeom prst="rect">
            <a:avLst/>
          </a:prstGeom>
        </p:spPr>
        <p:txBody>
          <a:bodyPr/>
          <a:lstStyle>
            <a:lvl1pPr>
              <a:defRPr sz="7944"/>
            </a:lvl1pPr>
            <a:lvl2pPr>
              <a:defRPr sz="6620"/>
            </a:lvl2pPr>
            <a:lvl3pPr>
              <a:defRPr sz="5958"/>
            </a:lvl3pPr>
            <a:lvl4pPr>
              <a:defRPr sz="5296"/>
            </a:lvl4pPr>
            <a:lvl5pPr>
              <a:defRPr sz="5296"/>
            </a:lvl5pPr>
            <a:lvl6pPr>
              <a:defRPr sz="5296"/>
            </a:lvl6pPr>
            <a:lvl7pPr>
              <a:defRPr sz="5296"/>
            </a:lvl7pPr>
            <a:lvl8pPr>
              <a:defRPr sz="5296"/>
            </a:lvl8pPr>
            <a:lvl9pPr>
              <a:defRPr sz="5296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04224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662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8" y="1704227"/>
            <a:ext cx="16924685" cy="36531826"/>
          </a:xfrm>
          <a:prstGeom prst="rect">
            <a:avLst/>
          </a:prstGeom>
        </p:spPr>
        <p:txBody>
          <a:bodyPr/>
          <a:lstStyle>
            <a:lvl1pPr>
              <a:defRPr sz="10593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2" y="8957087"/>
            <a:ext cx="9960336" cy="2927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34"/>
            </a:lvl1pPr>
            <a:lvl2pPr marL="1513367" indent="0">
              <a:buNone/>
              <a:defRPr sz="3973"/>
            </a:lvl2pPr>
            <a:lvl3pPr marL="3026734" indent="0">
              <a:buNone/>
              <a:defRPr sz="3310"/>
            </a:lvl3pPr>
            <a:lvl4pPr marL="4540100" indent="0">
              <a:buNone/>
              <a:defRPr sz="2979"/>
            </a:lvl4pPr>
            <a:lvl5pPr marL="6053467" indent="0">
              <a:buNone/>
              <a:defRPr sz="2979"/>
            </a:lvl5pPr>
            <a:lvl6pPr marL="7566835" indent="0">
              <a:buNone/>
              <a:defRPr sz="2979"/>
            </a:lvl6pPr>
            <a:lvl7pPr marL="9080202" indent="0">
              <a:buNone/>
              <a:defRPr sz="2979"/>
            </a:lvl7pPr>
            <a:lvl8pPr marL="10593569" indent="0">
              <a:buNone/>
              <a:defRPr sz="2979"/>
            </a:lvl8pPr>
            <a:lvl9pPr marL="12106935" indent="0">
              <a:buNone/>
              <a:defRPr sz="2979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08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5"/>
            <a:ext cx="18165128" cy="3537258"/>
          </a:xfrm>
          <a:prstGeom prst="rect">
            <a:avLst/>
          </a:prstGeom>
        </p:spPr>
        <p:txBody>
          <a:bodyPr anchor="b"/>
          <a:lstStyle>
            <a:lvl1pPr algn="l">
              <a:defRPr sz="662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93"/>
            </a:lvl1pPr>
            <a:lvl2pPr marL="1513367" indent="0">
              <a:buNone/>
              <a:defRPr sz="9268"/>
            </a:lvl2pPr>
            <a:lvl3pPr marL="3026734" indent="0">
              <a:buNone/>
              <a:defRPr sz="7944"/>
            </a:lvl3pPr>
            <a:lvl4pPr marL="4540100" indent="0">
              <a:buNone/>
              <a:defRPr sz="6620"/>
            </a:lvl4pPr>
            <a:lvl5pPr marL="6053467" indent="0">
              <a:buNone/>
              <a:defRPr sz="6620"/>
            </a:lvl5pPr>
            <a:lvl6pPr marL="7566835" indent="0">
              <a:buNone/>
              <a:defRPr sz="6620"/>
            </a:lvl6pPr>
            <a:lvl7pPr marL="9080202" indent="0">
              <a:buNone/>
              <a:defRPr sz="6620"/>
            </a:lvl7pPr>
            <a:lvl8pPr marL="10593569" indent="0">
              <a:buNone/>
              <a:defRPr sz="6620"/>
            </a:lvl8pPr>
            <a:lvl9pPr marL="12106935" indent="0">
              <a:buNone/>
              <a:defRPr sz="66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34"/>
            </a:lvl1pPr>
            <a:lvl2pPr marL="1513367" indent="0">
              <a:buNone/>
              <a:defRPr sz="3973"/>
            </a:lvl2pPr>
            <a:lvl3pPr marL="3026734" indent="0">
              <a:buNone/>
              <a:defRPr sz="3310"/>
            </a:lvl3pPr>
            <a:lvl4pPr marL="4540100" indent="0">
              <a:buNone/>
              <a:defRPr sz="2979"/>
            </a:lvl4pPr>
            <a:lvl5pPr marL="6053467" indent="0">
              <a:buNone/>
              <a:defRPr sz="2979"/>
            </a:lvl5pPr>
            <a:lvl6pPr marL="7566835" indent="0">
              <a:buNone/>
              <a:defRPr sz="2979"/>
            </a:lvl6pPr>
            <a:lvl7pPr marL="9080202" indent="0">
              <a:buNone/>
              <a:defRPr sz="2979"/>
            </a:lvl7pPr>
            <a:lvl8pPr marL="10593569" indent="0">
              <a:buNone/>
              <a:defRPr sz="2979"/>
            </a:lvl8pPr>
            <a:lvl9pPr marL="12106935" indent="0">
              <a:buNone/>
              <a:defRPr sz="2979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15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9987548"/>
            <a:ext cx="27247691" cy="282485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1714138"/>
            <a:ext cx="6811923" cy="36521914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0" y="1714138"/>
            <a:ext cx="19931182" cy="365219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C6D3E51D-861D-B14D-BFD8-573430A2887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8CB52A86-9ADA-4E46-B855-DE215D1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6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39" y="12365531"/>
            <a:ext cx="24569501" cy="23304271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51635" y="0"/>
            <a:ext cx="30275213" cy="6570584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2596"/>
      </p:ext>
    </p:extLst>
  </p:cSld>
  <p:clrMapOvr>
    <a:masterClrMapping/>
  </p:clrMapOvr>
  <p:transition spd="med" advTm="6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44538" y="21084817"/>
            <a:ext cx="26548719" cy="160910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just" defTabSz="30267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86"/>
              </a:spcAft>
              <a:buClr>
                <a:srgbClr val="E28634"/>
              </a:buClr>
              <a:buSzPct val="130000"/>
              <a:buFontTx/>
              <a:buNone/>
              <a:tabLst/>
              <a:defRPr sz="7944" baseline="0">
                <a:solidFill>
                  <a:schemeClr val="tx1"/>
                </a:solidFill>
                <a:latin typeface="Calibri" pitchFamily="34" charset="0"/>
              </a:defRPr>
            </a:lvl1pPr>
            <a:lvl5pPr>
              <a:buNone/>
              <a:defRPr/>
            </a:lvl5pPr>
          </a:lstStyle>
          <a:p>
            <a:pPr marL="1702538" marR="0" lvl="0" indent="-1702538" algn="l" defTabSz="30267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973"/>
              </a:spcAft>
              <a:buClr>
                <a:srgbClr val="E28634"/>
              </a:buClr>
              <a:buSzPct val="130000"/>
              <a:tabLst/>
              <a:defRPr/>
            </a:pPr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Subtitle 2" descr="Sub-título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973827" y="7966118"/>
            <a:ext cx="26535334" cy="5667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026734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sz="1324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6"/>
          </p:nvPr>
        </p:nvSpPr>
        <p:spPr>
          <a:xfrm>
            <a:off x="27079497" y="3804783"/>
            <a:ext cx="1072743" cy="1525875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fld id="{081C5DDC-C2F5-413C-813B-7AB7835069ED}" type="slidenum">
              <a:rPr lang="en-US" u="sng" smtClean="0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7"/>
          </p:nvPr>
        </p:nvSpPr>
        <p:spPr>
          <a:xfrm>
            <a:off x="2081639" y="2932850"/>
            <a:ext cx="15326609" cy="2298721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t>Nome da Apresentação</a:t>
            </a:r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2018347" y="18310499"/>
            <a:ext cx="26532860" cy="2457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268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pt-PT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160654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87" y="475598"/>
            <a:ext cx="10344031" cy="2377986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24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839" y="12365531"/>
            <a:ext cx="24569501" cy="23304271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51635" y="0"/>
            <a:ext cx="30275213" cy="6570584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27182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2596"/>
      </p:ext>
    </p:extLst>
  </p:cSld>
  <p:clrMapOvr>
    <a:masterClrMapping/>
  </p:clrMapOvr>
  <p:transition spd="med" advTm="6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1"/>
            <a:ext cx="30275213" cy="4323417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 sz="27182"/>
          </a:p>
        </p:txBody>
      </p:sp>
    </p:spTree>
    <p:extLst>
      <p:ext uri="{BB962C8B-B14F-4D97-AF65-F5344CB8AC3E}">
        <p14:creationId xmlns:p14="http://schemas.microsoft.com/office/powerpoint/2010/main" val="5173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220" y="0"/>
            <a:ext cx="27294995" cy="82436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69" y="9363239"/>
            <a:ext cx="26369923" cy="25711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44538" y="21084817"/>
            <a:ext cx="26548719" cy="1609104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just" defTabSz="302673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986"/>
              </a:spcAft>
              <a:buClr>
                <a:srgbClr val="E28634"/>
              </a:buClr>
              <a:buSzPct val="130000"/>
              <a:buFontTx/>
              <a:buNone/>
              <a:tabLst/>
              <a:defRPr sz="7944" baseline="0">
                <a:solidFill>
                  <a:schemeClr val="tx1"/>
                </a:solidFill>
                <a:latin typeface="Calibri" pitchFamily="34" charset="0"/>
              </a:defRPr>
            </a:lvl1pPr>
            <a:lvl5pPr>
              <a:buNone/>
              <a:defRPr/>
            </a:lvl5pPr>
          </a:lstStyle>
          <a:p>
            <a:pPr marL="1702538" marR="0" lvl="0" indent="-1702538" algn="l" defTabSz="30267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973"/>
              </a:spcAft>
              <a:buClr>
                <a:srgbClr val="E28634"/>
              </a:buClr>
              <a:buSzPct val="130000"/>
              <a:tabLst/>
              <a:defRPr/>
            </a:pPr>
            <a:r>
              <a:rPr lang="en-US" dirty="0"/>
              <a:t>Clique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o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Subtitle 2" descr="Sub-título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973827" y="7966118"/>
            <a:ext cx="26535334" cy="5667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026734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sz="1324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6"/>
          </p:nvPr>
        </p:nvSpPr>
        <p:spPr>
          <a:xfrm>
            <a:off x="27079497" y="3804783"/>
            <a:ext cx="1072743" cy="1525875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fld id="{081C5DDC-C2F5-413C-813B-7AB7835069ED}" type="slidenum">
              <a:rPr lang="en-US" u="sng" smtClean="0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pPr defTabSz="302673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7"/>
          </p:nvPr>
        </p:nvSpPr>
        <p:spPr>
          <a:xfrm>
            <a:off x="2081639" y="2932850"/>
            <a:ext cx="15326609" cy="2298721"/>
          </a:xfrm>
          <a:prstGeom prst="rect">
            <a:avLst/>
          </a:prstGeom>
        </p:spPr>
        <p:txBody>
          <a:bodyPr/>
          <a:lstStyle/>
          <a:p>
            <a:pPr defTabSz="3026734" fontAlgn="base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  <a:latin typeface="Georgia" charset="0"/>
                <a:ea typeface="ＭＳ Ｐゴシック" pitchFamily="34" charset="-128"/>
              </a:rPr>
              <a:t>Nome da Apresentação</a:t>
            </a:r>
            <a:endParaRPr lang="en-US" u="sng" dirty="0">
              <a:solidFill>
                <a:srgbClr val="000000"/>
              </a:solidFill>
              <a:latin typeface="Georgia" charset="0"/>
              <a:ea typeface="ＭＳ Ｐゴシック" pitchFamily="34" charset="-128"/>
            </a:endParaRPr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2018347" y="18310499"/>
            <a:ext cx="26532860" cy="2457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268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pt-PT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16065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50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 defTabSz="1513367">
              <a:defRPr/>
            </a:pPr>
            <a:fld id="{D17510A9-0E43-6542-85D8-1AA00AB42C7B}" type="datetimeFigureOut">
              <a:rPr lang="en-US" sz="3973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513367">
                <a:defRPr/>
              </a:pPr>
              <a:t>4/18/24</a:t>
            </a:fld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 algn="ctr" defTabSz="1513367">
              <a:defRPr/>
            </a:pPr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 algn="r" defTabSz="1513367">
              <a:defRPr/>
            </a:pPr>
            <a:fld id="{640D1876-A275-8B41-AB2F-B9AF24FC8C26}" type="slidenum">
              <a:rPr lang="en-US" sz="3973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1513367">
                <a:defRPr/>
              </a:pPr>
              <a:t>‹#›</a:t>
            </a:fld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92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 defTabSz="1513367">
              <a:defRPr/>
            </a:pPr>
            <a:fld id="{D17510A9-0E43-6542-85D8-1AA00AB42C7B}" type="datetimeFigureOut">
              <a:rPr lang="en-US" sz="3973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513367">
                <a:defRPr/>
              </a:pPr>
              <a:t>4/18/24</a:t>
            </a:fld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44032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 algn="ctr" defTabSz="1513367">
              <a:defRPr/>
            </a:pPr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97237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 algn="r" defTabSz="1513367">
              <a:defRPr/>
            </a:pPr>
            <a:fld id="{640D1876-A275-8B41-AB2F-B9AF24FC8C26}" type="slidenum">
              <a:rPr lang="en-US" sz="3973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1513367">
                <a:defRPr/>
              </a:pPr>
              <a:t>‹#›</a:t>
            </a:fld>
            <a:endParaRPr lang="en-US" sz="3973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0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87" y="475598"/>
            <a:ext cx="10344031" cy="2377986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9240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1"/>
            <a:ext cx="30275213" cy="4323417"/>
          </a:xfrm>
          <a:prstGeom prst="rect">
            <a:avLst/>
          </a:prstGeom>
          <a:solidFill>
            <a:srgbClr val="3C46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pt-PT" sz="27182"/>
          </a:p>
        </p:txBody>
      </p:sp>
    </p:spTree>
    <p:extLst>
      <p:ext uri="{BB962C8B-B14F-4D97-AF65-F5344CB8AC3E}">
        <p14:creationId xmlns:p14="http://schemas.microsoft.com/office/powerpoint/2010/main" val="5173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627" y="-17544"/>
            <a:ext cx="30335273" cy="4933031"/>
          </a:xfrm>
          <a:prstGeom prst="rect">
            <a:avLst/>
          </a:prstGeom>
          <a:solidFill>
            <a:srgbClr val="3232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7944" b="1" cap="small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28261" y="2000362"/>
            <a:ext cx="3284725" cy="13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967" r:id="rId6"/>
    <p:sldLayoutId id="2147483968" r:id="rId7"/>
    <p:sldLayoutId id="2147483969" r:id="rId8"/>
    <p:sldLayoutId id="2147483970" r:id="rId9"/>
    <p:sldLayoutId id="2147484003" r:id="rId10"/>
    <p:sldLayoutId id="2147484004" r:id="rId11"/>
    <p:sldLayoutId id="2147484006" r:id="rId12"/>
    <p:sldLayoutId id="2147484019" r:id="rId13"/>
    <p:sldLayoutId id="2147484020" r:id="rId14"/>
    <p:sldLayoutId id="2147484022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7283" cap="small" baseline="0">
          <a:solidFill>
            <a:schemeClr val="bg1"/>
          </a:solidFill>
          <a:latin typeface="Georgia"/>
          <a:ea typeface="ヒラギノ角ゴ Pro W3" charset="-128"/>
          <a:cs typeface="ヒラギノ角ゴ Pro W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83">
          <a:solidFill>
            <a:schemeClr val="bg1"/>
          </a:solidFill>
          <a:latin typeface="Georgia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83">
          <a:solidFill>
            <a:schemeClr val="bg1"/>
          </a:solidFill>
          <a:latin typeface="Georgia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83">
          <a:solidFill>
            <a:schemeClr val="bg1"/>
          </a:solidFill>
          <a:latin typeface="Georgia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83">
          <a:solidFill>
            <a:schemeClr val="bg1"/>
          </a:solidFill>
          <a:latin typeface="Georgia" charset="0"/>
          <a:ea typeface="ヒラギノ角ゴ Pro W3" charset="-128"/>
          <a:cs typeface="ヒラギノ角ゴ Pro W3" charset="-128"/>
        </a:defRPr>
      </a:lvl5pPr>
      <a:lvl6pPr marL="1513367" algn="l" rtl="0" eaLnBrk="1" fontAlgn="base" hangingPunct="1">
        <a:spcBef>
          <a:spcPct val="0"/>
        </a:spcBef>
        <a:spcAft>
          <a:spcPct val="0"/>
        </a:spcAft>
        <a:defRPr sz="11917">
          <a:solidFill>
            <a:schemeClr val="bg1"/>
          </a:solidFill>
          <a:latin typeface="Trebuchet MS" pitchFamily="-108" charset="0"/>
        </a:defRPr>
      </a:lvl6pPr>
      <a:lvl7pPr marL="3026734" algn="l" rtl="0" eaLnBrk="1" fontAlgn="base" hangingPunct="1">
        <a:spcBef>
          <a:spcPct val="0"/>
        </a:spcBef>
        <a:spcAft>
          <a:spcPct val="0"/>
        </a:spcAft>
        <a:defRPr sz="11917">
          <a:solidFill>
            <a:schemeClr val="bg1"/>
          </a:solidFill>
          <a:latin typeface="Trebuchet MS" pitchFamily="-108" charset="0"/>
        </a:defRPr>
      </a:lvl7pPr>
      <a:lvl8pPr marL="4540100" algn="l" rtl="0" eaLnBrk="1" fontAlgn="base" hangingPunct="1">
        <a:spcBef>
          <a:spcPct val="0"/>
        </a:spcBef>
        <a:spcAft>
          <a:spcPct val="0"/>
        </a:spcAft>
        <a:defRPr sz="11917">
          <a:solidFill>
            <a:schemeClr val="bg1"/>
          </a:solidFill>
          <a:latin typeface="Trebuchet MS" pitchFamily="-108" charset="0"/>
        </a:defRPr>
      </a:lvl8pPr>
      <a:lvl9pPr marL="6053467" algn="l" rtl="0" eaLnBrk="1" fontAlgn="base" hangingPunct="1">
        <a:spcBef>
          <a:spcPct val="0"/>
        </a:spcBef>
        <a:spcAft>
          <a:spcPct val="0"/>
        </a:spcAft>
        <a:defRPr sz="11917">
          <a:solidFill>
            <a:schemeClr val="bg1"/>
          </a:solidFill>
          <a:latin typeface="Trebuchet MS" pitchFamily="-108" charset="0"/>
        </a:defRPr>
      </a:lvl9pPr>
    </p:titleStyle>
    <p:bodyStyle>
      <a:lvl1pPr marL="1135026" indent="-1135026" algn="l" rtl="0" eaLnBrk="1" fontAlgn="base" hangingPunct="1">
        <a:spcBef>
          <a:spcPct val="20000"/>
        </a:spcBef>
        <a:spcAft>
          <a:spcPct val="0"/>
        </a:spcAft>
        <a:buChar char="•"/>
        <a:defRPr sz="7283">
          <a:solidFill>
            <a:srgbClr val="4D4D4D"/>
          </a:solidFill>
          <a:latin typeface="+mn-lt"/>
          <a:ea typeface="ヒラギノ角ゴ Pro W3" charset="-128"/>
          <a:cs typeface="ヒラギノ角ゴ Pro W3" charset="-128"/>
        </a:defRPr>
      </a:lvl1pPr>
      <a:lvl2pPr marL="2737725" indent="-945855" algn="l" rtl="0" eaLnBrk="1" fontAlgn="base" hangingPunct="1">
        <a:spcBef>
          <a:spcPct val="20000"/>
        </a:spcBef>
        <a:spcAft>
          <a:spcPct val="0"/>
        </a:spcAft>
        <a:buChar char="–"/>
        <a:defRPr sz="9268">
          <a:solidFill>
            <a:schemeClr val="bg1"/>
          </a:solidFill>
          <a:latin typeface="+mn-lt"/>
          <a:ea typeface="ヒラギノ角ゴ Pro W3" charset="-128"/>
        </a:defRPr>
      </a:lvl2pPr>
      <a:lvl3pPr marL="4088193" indent="-756683" algn="l" rtl="0" eaLnBrk="1" fontAlgn="base" hangingPunct="1">
        <a:spcBef>
          <a:spcPct val="20000"/>
        </a:spcBef>
        <a:spcAft>
          <a:spcPct val="0"/>
        </a:spcAft>
        <a:buChar char="•"/>
        <a:defRPr sz="7944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3pPr>
      <a:lvl4pPr marL="5438664" indent="-756683" algn="l" rtl="0" eaLnBrk="1" fontAlgn="base" hangingPunct="1">
        <a:spcBef>
          <a:spcPct val="20000"/>
        </a:spcBef>
        <a:spcAft>
          <a:spcPct val="0"/>
        </a:spcAft>
        <a:buChar char="–"/>
        <a:defRPr sz="662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4pPr>
      <a:lvl5pPr marL="6804898" indent="-751431" algn="l" rtl="0" eaLnBrk="1" fontAlgn="base" hangingPunct="1">
        <a:spcBef>
          <a:spcPct val="20000"/>
        </a:spcBef>
        <a:spcAft>
          <a:spcPct val="0"/>
        </a:spcAft>
        <a:buChar char="»"/>
        <a:defRPr sz="662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5pPr>
      <a:lvl6pPr marL="8323518" indent="-756683" algn="l" rtl="0" eaLnBrk="1" fontAlgn="base" hangingPunct="1">
        <a:spcBef>
          <a:spcPct val="20000"/>
        </a:spcBef>
        <a:spcAft>
          <a:spcPct val="0"/>
        </a:spcAft>
        <a:buChar char="»"/>
        <a:defRPr sz="6620">
          <a:solidFill>
            <a:schemeClr val="bg1"/>
          </a:solidFill>
          <a:latin typeface="+mn-lt"/>
        </a:defRPr>
      </a:lvl6pPr>
      <a:lvl7pPr marL="9836885" indent="-756683" algn="l" rtl="0" eaLnBrk="1" fontAlgn="base" hangingPunct="1">
        <a:spcBef>
          <a:spcPct val="20000"/>
        </a:spcBef>
        <a:spcAft>
          <a:spcPct val="0"/>
        </a:spcAft>
        <a:buChar char="»"/>
        <a:defRPr sz="6620">
          <a:solidFill>
            <a:schemeClr val="bg1"/>
          </a:solidFill>
          <a:latin typeface="+mn-lt"/>
        </a:defRPr>
      </a:lvl7pPr>
      <a:lvl8pPr marL="11350252" indent="-756683" algn="l" rtl="0" eaLnBrk="1" fontAlgn="base" hangingPunct="1">
        <a:spcBef>
          <a:spcPct val="20000"/>
        </a:spcBef>
        <a:spcAft>
          <a:spcPct val="0"/>
        </a:spcAft>
        <a:buChar char="»"/>
        <a:defRPr sz="6620">
          <a:solidFill>
            <a:schemeClr val="bg1"/>
          </a:solidFill>
          <a:latin typeface="+mn-lt"/>
        </a:defRPr>
      </a:lvl8pPr>
      <a:lvl9pPr marL="12863619" indent="-756683" algn="l" rtl="0" eaLnBrk="1" fontAlgn="base" hangingPunct="1">
        <a:spcBef>
          <a:spcPct val="20000"/>
        </a:spcBef>
        <a:spcAft>
          <a:spcPct val="0"/>
        </a:spcAft>
        <a:buChar char="»"/>
        <a:defRPr sz="6620">
          <a:solidFill>
            <a:schemeClr val="bg1"/>
          </a:solidFill>
          <a:latin typeface="+mn-lt"/>
        </a:defRPr>
      </a:lvl9pPr>
    </p:bodyStyle>
    <p:otherStyle>
      <a:defPPr>
        <a:defRPr lang="pt-PT"/>
      </a:defPPr>
      <a:lvl1pPr marL="0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67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34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00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467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35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02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569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6935" algn="l" defTabSz="3026734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8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87" r:id="rId12"/>
    <p:sldLayoutId id="2147483988" r:id="rId13"/>
    <p:sldLayoutId id="2147483989" r:id="rId14"/>
    <p:sldLayoutId id="2147483990" r:id="rId15"/>
  </p:sldLayoutIdLst>
  <p:txStyles>
    <p:titleStyle>
      <a:lvl1pPr algn="ctr" defTabSz="1513367" rtl="0" eaLnBrk="1" latinLnBrk="0" hangingPunct="1"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5026" indent="-1135026" algn="l" defTabSz="1513367" rtl="0" eaLnBrk="1" latinLnBrk="0" hangingPunct="1">
        <a:spcBef>
          <a:spcPct val="20000"/>
        </a:spcBef>
        <a:buFont typeface="Arial"/>
        <a:buChar char="•"/>
        <a:defRPr sz="10593" kern="1200">
          <a:solidFill>
            <a:schemeClr val="tx1"/>
          </a:solidFill>
          <a:latin typeface="+mn-lt"/>
          <a:ea typeface="+mn-ea"/>
          <a:cs typeface="+mn-cs"/>
        </a:defRPr>
      </a:lvl1pPr>
      <a:lvl2pPr marL="2459221" indent="-945855" algn="l" defTabSz="1513367" rtl="0" eaLnBrk="1" latinLnBrk="0" hangingPunct="1">
        <a:spcBef>
          <a:spcPct val="20000"/>
        </a:spcBef>
        <a:buFont typeface="Arial"/>
        <a:buChar char="–"/>
        <a:defRPr sz="9268" kern="1200">
          <a:solidFill>
            <a:schemeClr val="tx1"/>
          </a:solidFill>
          <a:latin typeface="+mn-lt"/>
          <a:ea typeface="+mn-ea"/>
          <a:cs typeface="+mn-cs"/>
        </a:defRPr>
      </a:lvl2pPr>
      <a:lvl3pPr marL="3783417" indent="-756683" algn="l" defTabSz="1513367" rtl="0" eaLnBrk="1" latinLnBrk="0" hangingPunct="1">
        <a:spcBef>
          <a:spcPct val="20000"/>
        </a:spcBef>
        <a:buFont typeface="Arial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5296784" indent="-756683" algn="l" defTabSz="1513367" rtl="0" eaLnBrk="1" latinLnBrk="0" hangingPunct="1">
        <a:spcBef>
          <a:spcPct val="20000"/>
        </a:spcBef>
        <a:buFont typeface="Arial"/>
        <a:buChar char="–"/>
        <a:defRPr sz="6620" kern="1200">
          <a:solidFill>
            <a:schemeClr val="tx1"/>
          </a:solidFill>
          <a:latin typeface="+mn-lt"/>
          <a:ea typeface="+mn-ea"/>
          <a:cs typeface="+mn-cs"/>
        </a:defRPr>
      </a:lvl4pPr>
      <a:lvl5pPr marL="6810152" indent="-756683" algn="l" defTabSz="1513367" rtl="0" eaLnBrk="1" latinLnBrk="0" hangingPunct="1">
        <a:spcBef>
          <a:spcPct val="20000"/>
        </a:spcBef>
        <a:buFont typeface="Arial"/>
        <a:buChar char="»"/>
        <a:defRPr sz="6620" kern="1200">
          <a:solidFill>
            <a:schemeClr val="tx1"/>
          </a:solidFill>
          <a:latin typeface="+mn-lt"/>
          <a:ea typeface="+mn-ea"/>
          <a:cs typeface="+mn-cs"/>
        </a:defRPr>
      </a:lvl5pPr>
      <a:lvl6pPr marL="8323518" indent="-756683" algn="l" defTabSz="1513367" rtl="0" eaLnBrk="1" latinLnBrk="0" hangingPunct="1">
        <a:spcBef>
          <a:spcPct val="20000"/>
        </a:spcBef>
        <a:buFont typeface="Arial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6pPr>
      <a:lvl7pPr marL="9836885" indent="-756683" algn="l" defTabSz="1513367" rtl="0" eaLnBrk="1" latinLnBrk="0" hangingPunct="1">
        <a:spcBef>
          <a:spcPct val="20000"/>
        </a:spcBef>
        <a:buFont typeface="Arial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7pPr>
      <a:lvl8pPr marL="11350252" indent="-756683" algn="l" defTabSz="1513367" rtl="0" eaLnBrk="1" latinLnBrk="0" hangingPunct="1">
        <a:spcBef>
          <a:spcPct val="20000"/>
        </a:spcBef>
        <a:buFont typeface="Arial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8pPr>
      <a:lvl9pPr marL="12863619" indent="-756683" algn="l" defTabSz="1513367" rtl="0" eaLnBrk="1" latinLnBrk="0" hangingPunct="1">
        <a:spcBef>
          <a:spcPct val="20000"/>
        </a:spcBef>
        <a:buFont typeface="Arial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67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34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00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467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35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02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569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6935" algn="l" defTabSz="1513367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261A4-DD3E-D5EC-D7A3-074A8D29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732"/>
            <a:ext cx="30275213" cy="42796756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A090ED7-E030-E8D5-D81B-37D2B3C03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295" y="613412"/>
            <a:ext cx="23451071" cy="9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86" tIns="44193" rIns="88386" bIns="44193" anchor="ctr">
            <a:spAutoFit/>
          </a:bodyPr>
          <a:lstStyle/>
          <a:p>
            <a:pPr algn="ctr" defTabSz="884238">
              <a:defRPr/>
            </a:pPr>
            <a:r>
              <a:rPr lang="en-US" sz="5400" b="1" dirty="0">
                <a:ln w="3175" cap="flat">
                  <a:noFill/>
                  <a:round/>
                </a:ln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pt-PT" sz="5400" b="1" dirty="0" err="1">
                <a:ln w="3175" cap="flat">
                  <a:noFill/>
                  <a:round/>
                </a:ln>
                <a:latin typeface="Arial Black" panose="020B0A04020102020204" pitchFamily="34" charset="0"/>
                <a:cs typeface="Arial" panose="020B0604020202020204" pitchFamily="34" charset="0"/>
              </a:rPr>
              <a:t>Title</a:t>
            </a:r>
            <a:r>
              <a:rPr lang="en-US" sz="5400" b="1" dirty="0">
                <a:ln w="3175" cap="flat">
                  <a:noFill/>
                  <a:round/>
                </a:ln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lang="en-GB" sz="5400" b="1" cap="all" dirty="0">
              <a:ln w="3175" cap="flat">
                <a:noFill/>
                <a:round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7AB3A-9A50-62C5-83C6-5AAF02BD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173" y="12080875"/>
            <a:ext cx="28080000" cy="2412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7" rIns="91435" bIns="45717" anchor="ctr"/>
          <a:lstStyle>
            <a:lvl1pPr defTabSz="4810125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10125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10125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10125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10125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101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101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101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101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97BCF60-63A7-1CAA-A505-A3710069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909" y="2632840"/>
            <a:ext cx="19867494" cy="18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33986" tIns="45717" rIns="233986" bIns="45717"/>
          <a:lstStyle/>
          <a:p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 (e-mail), </a:t>
            </a:r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, Country</a:t>
            </a:r>
          </a:p>
          <a:p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 (e-mail), </a:t>
            </a:r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, Country</a:t>
            </a:r>
            <a:endParaRPr lang="pt-P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 (e-mail), </a:t>
            </a:r>
            <a:r>
              <a:rPr lang="pt-P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, Country</a:t>
            </a:r>
            <a:endParaRPr lang="pt-P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700" dirty="0"/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15B54127-A24D-9CDF-237A-CE377AB80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172" y="4442141"/>
            <a:ext cx="8424863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>
                <a:latin typeface="+mn-lt"/>
                <a:cs typeface="+mn-cs"/>
              </a:rPr>
              <a:t>Introduction</a:t>
            </a:r>
          </a:p>
        </p:txBody>
      </p:sp>
      <p:sp>
        <p:nvSpPr>
          <p:cNvPr id="8" name="Rectângulo 12">
            <a:extLst>
              <a:ext uri="{FF2B5EF4-FFF2-40B4-BE49-F238E27FC236}">
                <a16:creationId xmlns:a16="http://schemas.microsoft.com/office/drawing/2014/main" id="{B84705F5-7FE2-4B50-C431-74190FA49084}"/>
              </a:ext>
            </a:extLst>
          </p:cNvPr>
          <p:cNvSpPr/>
          <p:nvPr/>
        </p:nvSpPr>
        <p:spPr>
          <a:xfrm>
            <a:off x="-32918" y="2139339"/>
            <a:ext cx="14835188" cy="288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19">
            <a:extLst>
              <a:ext uri="{FF2B5EF4-FFF2-40B4-BE49-F238E27FC236}">
                <a16:creationId xmlns:a16="http://schemas.microsoft.com/office/drawing/2014/main" id="{AED1D9AB-F024-D0BC-E013-C6D60F956241}"/>
              </a:ext>
            </a:extLst>
          </p:cNvPr>
          <p:cNvSpPr/>
          <p:nvPr/>
        </p:nvSpPr>
        <p:spPr>
          <a:xfrm>
            <a:off x="1226047" y="5486795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DFAB443C-15FE-2565-F6BA-6618ACE4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38" y="27188605"/>
            <a:ext cx="8424863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/>
              <a:t>Results</a:t>
            </a:r>
            <a:endParaRPr lang="en-US" sz="5500" b="1" dirty="0">
              <a:latin typeface="+mn-lt"/>
              <a:cs typeface="+mn-cs"/>
            </a:endParaRPr>
          </a:p>
        </p:txBody>
      </p:sp>
      <p:sp>
        <p:nvSpPr>
          <p:cNvPr id="11" name="Rectângulo 19">
            <a:extLst>
              <a:ext uri="{FF2B5EF4-FFF2-40B4-BE49-F238E27FC236}">
                <a16:creationId xmlns:a16="http://schemas.microsoft.com/office/drawing/2014/main" id="{F283FCB4-A358-9676-30DA-94FFB36A9964}"/>
              </a:ext>
            </a:extLst>
          </p:cNvPr>
          <p:cNvSpPr/>
          <p:nvPr/>
        </p:nvSpPr>
        <p:spPr>
          <a:xfrm>
            <a:off x="1269403" y="28261834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9">
            <a:extLst>
              <a:ext uri="{FF2B5EF4-FFF2-40B4-BE49-F238E27FC236}">
                <a16:creationId xmlns:a16="http://schemas.microsoft.com/office/drawing/2014/main" id="{E3BB1F73-E9D1-1895-30FE-2772318A33FE}"/>
              </a:ext>
            </a:extLst>
          </p:cNvPr>
          <p:cNvSpPr/>
          <p:nvPr/>
        </p:nvSpPr>
        <p:spPr>
          <a:xfrm>
            <a:off x="15739046" y="36545098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6318C7D0-4A6F-A0AC-92E0-F954CE54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172" y="12680952"/>
            <a:ext cx="10608085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/>
              <a:t>Aim</a:t>
            </a:r>
            <a:endParaRPr lang="en-US" sz="5500" b="1" dirty="0">
              <a:latin typeface="+mn-lt"/>
              <a:cs typeface="+mn-cs"/>
            </a:endParaRPr>
          </a:p>
        </p:txBody>
      </p:sp>
      <p:sp>
        <p:nvSpPr>
          <p:cNvPr id="14" name="Rectângulo 19">
            <a:extLst>
              <a:ext uri="{FF2B5EF4-FFF2-40B4-BE49-F238E27FC236}">
                <a16:creationId xmlns:a16="http://schemas.microsoft.com/office/drawing/2014/main" id="{3FCD342C-9F59-1469-BDB6-6FD9D211A1C5}"/>
              </a:ext>
            </a:extLst>
          </p:cNvPr>
          <p:cNvSpPr/>
          <p:nvPr/>
        </p:nvSpPr>
        <p:spPr>
          <a:xfrm>
            <a:off x="1288837" y="13754181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41">
            <a:extLst>
              <a:ext uri="{FF2B5EF4-FFF2-40B4-BE49-F238E27FC236}">
                <a16:creationId xmlns:a16="http://schemas.microsoft.com/office/drawing/2014/main" id="{54B8644C-9396-6735-4689-1678F9E5E11C}"/>
              </a:ext>
            </a:extLst>
          </p:cNvPr>
          <p:cNvSpPr/>
          <p:nvPr/>
        </p:nvSpPr>
        <p:spPr>
          <a:xfrm>
            <a:off x="4478580" y="21134795"/>
            <a:ext cx="25119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42">
            <a:extLst>
              <a:ext uri="{FF2B5EF4-FFF2-40B4-BE49-F238E27FC236}">
                <a16:creationId xmlns:a16="http://schemas.microsoft.com/office/drawing/2014/main" id="{1A8FEA59-A4DA-FA01-29DB-9AA692F917BA}"/>
              </a:ext>
            </a:extLst>
          </p:cNvPr>
          <p:cNvSpPr/>
          <p:nvPr/>
        </p:nvSpPr>
        <p:spPr>
          <a:xfrm>
            <a:off x="5728069" y="20061850"/>
            <a:ext cx="311529" cy="51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44">
            <a:extLst>
              <a:ext uri="{FF2B5EF4-FFF2-40B4-BE49-F238E27FC236}">
                <a16:creationId xmlns:a16="http://schemas.microsoft.com/office/drawing/2014/main" id="{A0AA7B27-F0C4-DBD6-0F1F-90D5CDC42301}"/>
              </a:ext>
            </a:extLst>
          </p:cNvPr>
          <p:cNvSpPr/>
          <p:nvPr/>
        </p:nvSpPr>
        <p:spPr>
          <a:xfrm>
            <a:off x="3256547" y="34699902"/>
            <a:ext cx="28965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46">
            <a:extLst>
              <a:ext uri="{FF2B5EF4-FFF2-40B4-BE49-F238E27FC236}">
                <a16:creationId xmlns:a16="http://schemas.microsoft.com/office/drawing/2014/main" id="{AC195EEA-8C30-80EE-5376-74969EDE01F3}"/>
              </a:ext>
            </a:extLst>
          </p:cNvPr>
          <p:cNvSpPr/>
          <p:nvPr/>
        </p:nvSpPr>
        <p:spPr>
          <a:xfrm>
            <a:off x="7403235" y="23167486"/>
            <a:ext cx="182695" cy="58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51">
            <a:extLst>
              <a:ext uri="{FF2B5EF4-FFF2-40B4-BE49-F238E27FC236}">
                <a16:creationId xmlns:a16="http://schemas.microsoft.com/office/drawing/2014/main" id="{4A464A23-D09A-48E5-3308-C296853A0244}"/>
              </a:ext>
            </a:extLst>
          </p:cNvPr>
          <p:cNvSpPr/>
          <p:nvPr/>
        </p:nvSpPr>
        <p:spPr>
          <a:xfrm>
            <a:off x="28168468" y="32373613"/>
            <a:ext cx="445375" cy="50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59">
            <a:extLst>
              <a:ext uri="{FF2B5EF4-FFF2-40B4-BE49-F238E27FC236}">
                <a16:creationId xmlns:a16="http://schemas.microsoft.com/office/drawing/2014/main" id="{5769CEB1-C547-98C5-300F-27C31BA881FD}"/>
              </a:ext>
            </a:extLst>
          </p:cNvPr>
          <p:cNvSpPr/>
          <p:nvPr/>
        </p:nvSpPr>
        <p:spPr>
          <a:xfrm>
            <a:off x="28525233" y="35450499"/>
            <a:ext cx="365121" cy="59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5AE07E00-1F18-EE67-B3EE-8D8764D0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738" y="35430278"/>
            <a:ext cx="8424863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/>
              <a:t>References</a:t>
            </a:r>
            <a:endParaRPr lang="en-US" sz="5500" b="1" dirty="0">
              <a:latin typeface="+mn-lt"/>
              <a:cs typeface="+mn-cs"/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6DBE3C1A-4538-DD7A-AA28-37390E74E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25" y="18502177"/>
            <a:ext cx="10608085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/>
              <a:t>Methodology</a:t>
            </a:r>
            <a:endParaRPr lang="en-US" sz="5500" b="1" dirty="0">
              <a:latin typeface="+mn-lt"/>
              <a:cs typeface="+mn-cs"/>
            </a:endParaRPr>
          </a:p>
        </p:txBody>
      </p:sp>
      <p:sp>
        <p:nvSpPr>
          <p:cNvPr id="23" name="Rectângulo 19">
            <a:extLst>
              <a:ext uri="{FF2B5EF4-FFF2-40B4-BE49-F238E27FC236}">
                <a16:creationId xmlns:a16="http://schemas.microsoft.com/office/drawing/2014/main" id="{8737A997-8210-EBEE-EB28-D3B88A3EEF4D}"/>
              </a:ext>
            </a:extLst>
          </p:cNvPr>
          <p:cNvSpPr/>
          <p:nvPr/>
        </p:nvSpPr>
        <p:spPr>
          <a:xfrm>
            <a:off x="1239090" y="19575406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2329F-4A56-52CE-4108-094E7B03742D}"/>
              </a:ext>
            </a:extLst>
          </p:cNvPr>
          <p:cNvSpPr txBox="1"/>
          <p:nvPr/>
        </p:nvSpPr>
        <p:spPr>
          <a:xfrm>
            <a:off x="1033909" y="20025725"/>
            <a:ext cx="106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pt-P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CABA5EA2-38EB-D01E-C0DA-8FE78C8D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909" y="14317997"/>
            <a:ext cx="13739070" cy="367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33986" tIns="45717" rIns="233986" bIns="45717"/>
          <a:lstStyle>
            <a:lvl1pPr defTabSz="912813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n-US" sz="3200" i="1" dirty="0"/>
              <a:t>text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n-US" sz="3200" i="1" dirty="0"/>
              <a:t>text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n-US" sz="3200" i="1" dirty="0"/>
              <a:t>text</a:t>
            </a:r>
            <a:endParaRPr lang="pt-PT" sz="3200" baseline="30000" dirty="0"/>
          </a:p>
          <a:p>
            <a:pPr algn="just" eaLnBrk="1" hangingPunct="1"/>
            <a:endParaRPr lang="pt-PT" sz="3200" dirty="0"/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5DD9E5CB-91F8-3290-5708-A4042C80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699" y="23886230"/>
            <a:ext cx="8424863" cy="10795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0" rIns="91435" bIns="0" anchor="ctr"/>
          <a:lstStyle/>
          <a:p>
            <a:pPr defTabSz="4811437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500" b="1" dirty="0"/>
              <a:t>Conclusion</a:t>
            </a:r>
            <a:endParaRPr lang="en-US" sz="5500" b="1" dirty="0">
              <a:latin typeface="+mn-lt"/>
              <a:cs typeface="+mn-cs"/>
            </a:endParaRPr>
          </a:p>
        </p:txBody>
      </p:sp>
      <p:sp>
        <p:nvSpPr>
          <p:cNvPr id="27" name="Rectângulo 19">
            <a:extLst>
              <a:ext uri="{FF2B5EF4-FFF2-40B4-BE49-F238E27FC236}">
                <a16:creationId xmlns:a16="http://schemas.microsoft.com/office/drawing/2014/main" id="{56ADBD2C-0D75-2148-3A25-17599A8AA24F}"/>
              </a:ext>
            </a:extLst>
          </p:cNvPr>
          <p:cNvSpPr/>
          <p:nvPr/>
        </p:nvSpPr>
        <p:spPr>
          <a:xfrm>
            <a:off x="16126584" y="24959459"/>
            <a:ext cx="1800000" cy="144000"/>
          </a:xfrm>
          <a:prstGeom prst="rect">
            <a:avLst/>
          </a:prstGeom>
          <a:solidFill>
            <a:srgbClr val="C3F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F63F5D0A-9157-922E-0728-9F1BC8A7B9F9}"/>
              </a:ext>
            </a:extLst>
          </p:cNvPr>
          <p:cNvSpPr txBox="1"/>
          <p:nvPr/>
        </p:nvSpPr>
        <p:spPr>
          <a:xfrm>
            <a:off x="15989424" y="25542496"/>
            <a:ext cx="106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pt-P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A60728CF-150A-7ED0-7D49-5655CD6E586C}"/>
              </a:ext>
            </a:extLst>
          </p:cNvPr>
          <p:cNvSpPr txBox="1"/>
          <p:nvPr/>
        </p:nvSpPr>
        <p:spPr>
          <a:xfrm>
            <a:off x="1033909" y="28687519"/>
            <a:ext cx="106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pt-P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1ADD60CB-9071-2684-4959-5D89C6CE439B}"/>
              </a:ext>
            </a:extLst>
          </p:cNvPr>
          <p:cNvSpPr txBox="1"/>
          <p:nvPr/>
        </p:nvSpPr>
        <p:spPr>
          <a:xfrm>
            <a:off x="15830486" y="37055081"/>
            <a:ext cx="106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pt-P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EBEDD7F-6D22-C3F9-ACA5-540565E1F047}"/>
              </a:ext>
            </a:extLst>
          </p:cNvPr>
          <p:cNvSpPr txBox="1"/>
          <p:nvPr/>
        </p:nvSpPr>
        <p:spPr>
          <a:xfrm>
            <a:off x="1033909" y="6027254"/>
            <a:ext cx="1068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pt-P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4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38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Default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Ferreira</dc:creator>
  <cp:lastModifiedBy>Carla Ferreira</cp:lastModifiedBy>
  <cp:revision>2</cp:revision>
  <dcterms:created xsi:type="dcterms:W3CDTF">2024-04-15T15:19:00Z</dcterms:created>
  <dcterms:modified xsi:type="dcterms:W3CDTF">2024-04-18T14:20:39Z</dcterms:modified>
</cp:coreProperties>
</file>