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7" r:id="rId1"/>
  </p:sldMasterIdLst>
  <p:notesMasterIdLst>
    <p:notesMasterId r:id="rId3"/>
  </p:notesMasterIdLst>
  <p:sldIdLst>
    <p:sldId id="258" r:id="rId2"/>
  </p:sldIdLst>
  <p:sldSz cx="30275213" cy="42803763"/>
  <p:notesSz cx="6669088" cy="9928225"/>
  <p:defaultTextStyle>
    <a:defPPr>
      <a:defRPr lang="en-US"/>
    </a:defPPr>
    <a:lvl1pPr marL="0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64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liana Pires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ABE2"/>
    <a:srgbClr val="0B298A"/>
    <a:srgbClr val="93278F"/>
    <a:srgbClr val="F15A24"/>
    <a:srgbClr val="656469"/>
    <a:srgbClr val="3D3D3D"/>
    <a:srgbClr val="696969"/>
    <a:srgbClr val="9B9B9B"/>
    <a:srgbClr val="AEAEAE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000" autoAdjust="0"/>
    <p:restoredTop sz="89989" autoAdjust="0"/>
  </p:normalViewPr>
  <p:slideViewPr>
    <p:cSldViewPr snapToGrid="0">
      <p:cViewPr varScale="1">
        <p:scale>
          <a:sx n="20" d="100"/>
          <a:sy n="20" d="100"/>
        </p:scale>
        <p:origin x="3320" y="320"/>
      </p:cViewPr>
      <p:guideLst>
        <p:guide orient="horz" pos="13481"/>
        <p:guide pos="6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8135"/>
          </a:xfrm>
          <a:prstGeom prst="rect">
            <a:avLst/>
          </a:prstGeom>
        </p:spPr>
        <p:txBody>
          <a:bodyPr vert="horz" lIns="90562" tIns="45279" rIns="90562" bIns="45279" rtlCol="0"/>
          <a:lstStyle>
            <a:lvl1pPr algn="l">
              <a:defRPr sz="1100"/>
            </a:lvl1pPr>
          </a:lstStyle>
          <a:p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9" cy="498135"/>
          </a:xfrm>
          <a:prstGeom prst="rect">
            <a:avLst/>
          </a:prstGeom>
        </p:spPr>
        <p:txBody>
          <a:bodyPr vert="horz" lIns="90562" tIns="45279" rIns="90562" bIns="45279" rtlCol="0"/>
          <a:lstStyle>
            <a:lvl1pPr algn="r">
              <a:defRPr sz="1100"/>
            </a:lvl1pPr>
          </a:lstStyle>
          <a:p>
            <a:fld id="{29862A0C-D18B-44AA-B67C-11B3AF67F28E}" type="datetimeFigureOut">
              <a:rPr lang="pt-PT" smtClean="0"/>
              <a:t>06/01/22</a:t>
            </a:fld>
            <a:endParaRPr lang="pt-PT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9475" y="1239838"/>
            <a:ext cx="2370138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2" tIns="45279" rIns="90562" bIns="45279" rtlCol="0" anchor="ctr"/>
          <a:lstStyle/>
          <a:p>
            <a:endParaRPr lang="pt-PT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11" y="4777960"/>
            <a:ext cx="5335269" cy="3909240"/>
          </a:xfrm>
          <a:prstGeom prst="rect">
            <a:avLst/>
          </a:prstGeom>
        </p:spPr>
        <p:txBody>
          <a:bodyPr vert="horz" lIns="90562" tIns="45279" rIns="90562" bIns="45279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889939" cy="498133"/>
          </a:xfrm>
          <a:prstGeom prst="rect">
            <a:avLst/>
          </a:prstGeom>
        </p:spPr>
        <p:txBody>
          <a:bodyPr vert="horz" lIns="90562" tIns="45279" rIns="90562" bIns="45279" rtlCol="0" anchor="b"/>
          <a:lstStyle>
            <a:lvl1pPr algn="l">
              <a:defRPr sz="1100"/>
            </a:lvl1pPr>
          </a:lstStyle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08" y="9430093"/>
            <a:ext cx="2889939" cy="498133"/>
          </a:xfrm>
          <a:prstGeom prst="rect">
            <a:avLst/>
          </a:prstGeom>
        </p:spPr>
        <p:txBody>
          <a:bodyPr vert="horz" lIns="90562" tIns="45279" rIns="90562" bIns="45279" rtlCol="0" anchor="b"/>
          <a:lstStyle>
            <a:lvl1pPr algn="r">
              <a:defRPr sz="1100"/>
            </a:lvl1pPr>
          </a:lstStyle>
          <a:p>
            <a:fld id="{6BB437A5-B9B2-4A06-A9D1-00DA36B3CB0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9286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437A5-B9B2-4A06-A9D1-00DA36B3CB0A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619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1/6/22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1/6/22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1/6/22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1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1/6/22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1/6/22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8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1/6/22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95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1/6/22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30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1/6/22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7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1/6/22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6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t>1/6/22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23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1/6/22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72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1/6/22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74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sldNum="0" hdr="0" ftr="0" dt="0"/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92FE261B-FE7E-314B-8548-DB0EC04E63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03"/>
            <a:ext cx="30275213" cy="42796757"/>
          </a:xfrm>
          <a:prstGeom prst="rect">
            <a:avLst/>
          </a:prstGeom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434295" y="613412"/>
            <a:ext cx="23451071" cy="92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8386" tIns="44193" rIns="88386" bIns="44193" anchor="ctr">
            <a:spAutoFit/>
          </a:bodyPr>
          <a:lstStyle/>
          <a:p>
            <a:pPr algn="ctr" defTabSz="884238">
              <a:defRPr/>
            </a:pPr>
            <a:r>
              <a:rPr lang="en-US" sz="5400" b="1" dirty="0">
                <a:ln w="3175" cap="flat">
                  <a:noFill/>
                  <a:round/>
                </a:ln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“</a:t>
            </a:r>
            <a:r>
              <a:rPr lang="pt-PT" sz="5400" b="1" dirty="0" err="1">
                <a:ln w="3175" cap="flat">
                  <a:noFill/>
                  <a:round/>
                </a:ln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n w="3175" cap="flat">
                  <a:noFill/>
                  <a:round/>
                </a:ln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”</a:t>
            </a:r>
            <a:endParaRPr lang="en-GB" sz="5400" b="1" cap="all" dirty="0">
              <a:ln w="3175" cap="flat">
                <a:noFill/>
                <a:round/>
              </a:ln>
              <a:solidFill>
                <a:srgbClr val="F15A24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83173" y="12080875"/>
            <a:ext cx="28080000" cy="24123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7" rIns="91435" bIns="45717" anchor="ctr"/>
          <a:lstStyle>
            <a:lvl1pPr defTabSz="4810125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810125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810125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810125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810125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8101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8101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8101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8101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948184" y="2632840"/>
            <a:ext cx="19867494" cy="1846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33986" tIns="45717" rIns="233986" bIns="45717"/>
          <a:lstStyle/>
          <a:p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(e-mail),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, Country</a:t>
            </a:r>
          </a:p>
          <a:p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(e-mail),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, Country</a:t>
            </a:r>
            <a:endParaRPr lang="pt-PT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 (e-mail), </a:t>
            </a:r>
            <a:r>
              <a:rPr lang="pt-P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lang="pt-PT" sz="2800" i="1" dirty="0">
                <a:latin typeface="Arial" panose="020B0604020202020204" pitchFamily="34" charset="0"/>
                <a:cs typeface="Arial" panose="020B0604020202020204" pitchFamily="34" charset="0"/>
              </a:rPr>
              <a:t>, Country</a:t>
            </a:r>
            <a:endParaRPr lang="pt-PT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700" dirty="0"/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1083172" y="4442141"/>
            <a:ext cx="8424863" cy="1079500"/>
          </a:xfrm>
          <a:prstGeom prst="snip2Diag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0" rIns="91435" bIns="0" anchor="ctr"/>
          <a:lstStyle/>
          <a:p>
            <a:pPr defTabSz="4811437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5500" b="1" dirty="0">
                <a:latin typeface="+mn-lt"/>
                <a:cs typeface="+mn-cs"/>
              </a:rPr>
              <a:t>Introduction</a:t>
            </a:r>
          </a:p>
        </p:txBody>
      </p:sp>
      <p:sp>
        <p:nvSpPr>
          <p:cNvPr id="209" name="Rectângulo 12"/>
          <p:cNvSpPr/>
          <p:nvPr/>
        </p:nvSpPr>
        <p:spPr>
          <a:xfrm>
            <a:off x="-32918" y="2139339"/>
            <a:ext cx="14835188" cy="288000"/>
          </a:xfrm>
          <a:prstGeom prst="rect">
            <a:avLst/>
          </a:prstGeom>
          <a:solidFill>
            <a:srgbClr val="29A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5" name="Rectângulo 19"/>
          <p:cNvSpPr/>
          <p:nvPr/>
        </p:nvSpPr>
        <p:spPr>
          <a:xfrm>
            <a:off x="1083172" y="5486795"/>
            <a:ext cx="1800000" cy="144000"/>
          </a:xfrm>
          <a:prstGeom prst="rect">
            <a:avLst/>
          </a:prstGeom>
          <a:solidFill>
            <a:srgbClr val="0B2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2" name="Text Box 29"/>
          <p:cNvSpPr txBox="1">
            <a:spLocks noChangeArrowheads="1"/>
          </p:cNvSpPr>
          <p:nvPr/>
        </p:nvSpPr>
        <p:spPr bwMode="auto">
          <a:xfrm>
            <a:off x="1063738" y="27188605"/>
            <a:ext cx="8424863" cy="1079500"/>
          </a:xfrm>
          <a:prstGeom prst="snip2Diag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0" rIns="91435" bIns="0" anchor="ctr"/>
          <a:lstStyle/>
          <a:p>
            <a:pPr defTabSz="4811437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5500" b="1" dirty="0"/>
              <a:t>Results</a:t>
            </a:r>
            <a:endParaRPr lang="en-US" sz="5500" b="1" dirty="0">
              <a:latin typeface="+mn-lt"/>
              <a:cs typeface="+mn-cs"/>
            </a:endParaRPr>
          </a:p>
        </p:txBody>
      </p:sp>
      <p:sp>
        <p:nvSpPr>
          <p:cNvPr id="223" name="Rectângulo 19"/>
          <p:cNvSpPr/>
          <p:nvPr/>
        </p:nvSpPr>
        <p:spPr>
          <a:xfrm>
            <a:off x="1063738" y="28261834"/>
            <a:ext cx="1800000" cy="144000"/>
          </a:xfrm>
          <a:prstGeom prst="rect">
            <a:avLst/>
          </a:prstGeom>
          <a:solidFill>
            <a:srgbClr val="0B2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7" name="Rectângulo 19"/>
          <p:cNvSpPr/>
          <p:nvPr/>
        </p:nvSpPr>
        <p:spPr>
          <a:xfrm>
            <a:off x="15830486" y="36545098"/>
            <a:ext cx="1800000" cy="144000"/>
          </a:xfrm>
          <a:prstGeom prst="rect">
            <a:avLst/>
          </a:prstGeom>
          <a:solidFill>
            <a:srgbClr val="0B2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8" name="Text Box 29"/>
          <p:cNvSpPr txBox="1">
            <a:spLocks noChangeArrowheads="1"/>
          </p:cNvSpPr>
          <p:nvPr/>
        </p:nvSpPr>
        <p:spPr bwMode="auto">
          <a:xfrm>
            <a:off x="1083172" y="12680952"/>
            <a:ext cx="10608085" cy="1079500"/>
          </a:xfrm>
          <a:prstGeom prst="snip2Diag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0" rIns="91435" bIns="0" anchor="ctr"/>
          <a:lstStyle/>
          <a:p>
            <a:pPr defTabSz="4811437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5500" b="1" dirty="0"/>
              <a:t>Aim</a:t>
            </a:r>
            <a:endParaRPr lang="en-US" sz="5500" b="1" dirty="0">
              <a:latin typeface="+mn-lt"/>
              <a:cs typeface="+mn-cs"/>
            </a:endParaRPr>
          </a:p>
        </p:txBody>
      </p:sp>
      <p:sp>
        <p:nvSpPr>
          <p:cNvPr id="229" name="Rectângulo 19"/>
          <p:cNvSpPr/>
          <p:nvPr/>
        </p:nvSpPr>
        <p:spPr>
          <a:xfrm>
            <a:off x="1083172" y="13754181"/>
            <a:ext cx="1800000" cy="144000"/>
          </a:xfrm>
          <a:prstGeom prst="rect">
            <a:avLst/>
          </a:prstGeom>
          <a:solidFill>
            <a:srgbClr val="0B2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2" name="Retângulo 41"/>
          <p:cNvSpPr/>
          <p:nvPr/>
        </p:nvSpPr>
        <p:spPr>
          <a:xfrm>
            <a:off x="4478580" y="21134795"/>
            <a:ext cx="251190" cy="5078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3" name="Retângulo 42"/>
          <p:cNvSpPr/>
          <p:nvPr/>
        </p:nvSpPr>
        <p:spPr>
          <a:xfrm>
            <a:off x="5728069" y="20061850"/>
            <a:ext cx="311529" cy="512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5" name="Retângulo 44"/>
          <p:cNvSpPr/>
          <p:nvPr/>
        </p:nvSpPr>
        <p:spPr>
          <a:xfrm>
            <a:off x="3256547" y="34699902"/>
            <a:ext cx="289659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7" name="Retângulo 46"/>
          <p:cNvSpPr/>
          <p:nvPr/>
        </p:nvSpPr>
        <p:spPr>
          <a:xfrm>
            <a:off x="7403235" y="23167486"/>
            <a:ext cx="182695" cy="58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2" name="Retângulo 51"/>
          <p:cNvSpPr/>
          <p:nvPr/>
        </p:nvSpPr>
        <p:spPr>
          <a:xfrm>
            <a:off x="28168468" y="32373613"/>
            <a:ext cx="445375" cy="504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0" name="Retângulo 59"/>
          <p:cNvSpPr/>
          <p:nvPr/>
        </p:nvSpPr>
        <p:spPr>
          <a:xfrm>
            <a:off x="28525233" y="35450499"/>
            <a:ext cx="365121" cy="591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30" name="Text Box 29"/>
          <p:cNvSpPr txBox="1">
            <a:spLocks noChangeArrowheads="1"/>
          </p:cNvSpPr>
          <p:nvPr/>
        </p:nvSpPr>
        <p:spPr bwMode="auto">
          <a:xfrm>
            <a:off x="15902738" y="35430278"/>
            <a:ext cx="8424863" cy="1079500"/>
          </a:xfrm>
          <a:prstGeom prst="snip2Diag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0" rIns="91435" bIns="0" anchor="ctr"/>
          <a:lstStyle/>
          <a:p>
            <a:pPr defTabSz="4811437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5500" b="1" dirty="0"/>
              <a:t>References</a:t>
            </a:r>
            <a:endParaRPr lang="en-US" sz="5500" b="1" dirty="0">
              <a:latin typeface="+mn-lt"/>
              <a:cs typeface="+mn-cs"/>
            </a:endParaRPr>
          </a:p>
        </p:txBody>
      </p:sp>
      <p:sp>
        <p:nvSpPr>
          <p:cNvPr id="384" name="Text Box 29"/>
          <p:cNvSpPr txBox="1">
            <a:spLocks noChangeArrowheads="1"/>
          </p:cNvSpPr>
          <p:nvPr/>
        </p:nvSpPr>
        <p:spPr bwMode="auto">
          <a:xfrm>
            <a:off x="1033425" y="18502177"/>
            <a:ext cx="10608085" cy="1079500"/>
          </a:xfrm>
          <a:prstGeom prst="snip2Diag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0" rIns="91435" bIns="0" anchor="ctr"/>
          <a:lstStyle/>
          <a:p>
            <a:pPr defTabSz="4811437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5500" b="1" dirty="0"/>
              <a:t>Methodology</a:t>
            </a:r>
            <a:endParaRPr lang="en-US" sz="5500" b="1" dirty="0">
              <a:latin typeface="+mn-lt"/>
              <a:cs typeface="+mn-cs"/>
            </a:endParaRPr>
          </a:p>
        </p:txBody>
      </p:sp>
      <p:sp>
        <p:nvSpPr>
          <p:cNvPr id="385" name="Rectângulo 19"/>
          <p:cNvSpPr/>
          <p:nvPr/>
        </p:nvSpPr>
        <p:spPr>
          <a:xfrm>
            <a:off x="1033425" y="19575406"/>
            <a:ext cx="1800000" cy="144000"/>
          </a:xfrm>
          <a:prstGeom prst="rect">
            <a:avLst/>
          </a:prstGeom>
          <a:solidFill>
            <a:srgbClr val="0B2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3425" y="20025725"/>
            <a:ext cx="10689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pt-PT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 Box 4">
            <a:extLst>
              <a:ext uri="{FF2B5EF4-FFF2-40B4-BE49-F238E27FC236}">
                <a16:creationId xmlns:a16="http://schemas.microsoft.com/office/drawing/2014/main" id="{9EEBDC5C-2F11-4340-B79E-EBF7C5EB8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201" y="14317997"/>
            <a:ext cx="13739070" cy="36712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33986" tIns="45717" rIns="233986" bIns="45717"/>
          <a:lstStyle>
            <a:lvl1pPr defTabSz="912813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eaLnBrk="1" hangingPunct="1">
              <a:buFont typeface="Wingdings" panose="05000000000000000000" pitchFamily="2" charset="2"/>
              <a:buChar char="Ø"/>
            </a:pPr>
            <a:r>
              <a:rPr lang="en-US" sz="3200" i="1" dirty="0"/>
              <a:t>text</a:t>
            </a:r>
          </a:p>
          <a:p>
            <a:pPr marL="457200" indent="-457200" algn="just" eaLnBrk="1" hangingPunct="1">
              <a:buFont typeface="Wingdings" panose="05000000000000000000" pitchFamily="2" charset="2"/>
              <a:buChar char="Ø"/>
            </a:pPr>
            <a:endParaRPr lang="en-US" sz="3200" dirty="0"/>
          </a:p>
          <a:p>
            <a:pPr marL="457200" indent="-457200" algn="just" eaLnBrk="1" hangingPunct="1">
              <a:buFont typeface="Wingdings" panose="05000000000000000000" pitchFamily="2" charset="2"/>
              <a:buChar char="Ø"/>
            </a:pPr>
            <a:r>
              <a:rPr lang="en-US" sz="3200" i="1" dirty="0"/>
              <a:t>text</a:t>
            </a:r>
          </a:p>
          <a:p>
            <a:pPr marL="457200" indent="-457200" algn="just" eaLnBrk="1" hangingPunct="1">
              <a:buFont typeface="Wingdings" panose="05000000000000000000" pitchFamily="2" charset="2"/>
              <a:buChar char="Ø"/>
            </a:pPr>
            <a:endParaRPr lang="en-US" sz="3200" dirty="0"/>
          </a:p>
          <a:p>
            <a:pPr marL="457200" indent="-457200" algn="just" eaLnBrk="1" hangingPunct="1">
              <a:buFont typeface="Wingdings" panose="05000000000000000000" pitchFamily="2" charset="2"/>
              <a:buChar char="Ø"/>
            </a:pPr>
            <a:r>
              <a:rPr lang="en-US" sz="3200" i="1" dirty="0"/>
              <a:t>text</a:t>
            </a:r>
            <a:endParaRPr lang="pt-PT" sz="3200" baseline="30000" dirty="0"/>
          </a:p>
          <a:p>
            <a:pPr algn="just" eaLnBrk="1" hangingPunct="1"/>
            <a:endParaRPr lang="pt-PT" sz="3200" dirty="0"/>
          </a:p>
        </p:txBody>
      </p:sp>
      <p:sp>
        <p:nvSpPr>
          <p:cNvPr id="95" name="Text Box 29">
            <a:extLst>
              <a:ext uri="{FF2B5EF4-FFF2-40B4-BE49-F238E27FC236}">
                <a16:creationId xmlns:a16="http://schemas.microsoft.com/office/drawing/2014/main" id="{3695306F-54CE-4EC4-9404-5AAE18311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6549" y="23886230"/>
            <a:ext cx="8424863" cy="1079500"/>
          </a:xfrm>
          <a:prstGeom prst="snip2Diag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0" rIns="91435" bIns="0" anchor="ctr"/>
          <a:lstStyle/>
          <a:p>
            <a:pPr defTabSz="4811437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5500" b="1" dirty="0"/>
              <a:t>Conclusion</a:t>
            </a:r>
            <a:endParaRPr lang="en-US" sz="5500" b="1" dirty="0">
              <a:latin typeface="+mn-lt"/>
              <a:cs typeface="+mn-cs"/>
            </a:endParaRPr>
          </a:p>
        </p:txBody>
      </p:sp>
      <p:sp>
        <p:nvSpPr>
          <p:cNvPr id="96" name="Rectângulo 19">
            <a:extLst>
              <a:ext uri="{FF2B5EF4-FFF2-40B4-BE49-F238E27FC236}">
                <a16:creationId xmlns:a16="http://schemas.microsoft.com/office/drawing/2014/main" id="{22DE9DA7-C08A-49BB-ACBB-4DA9063E3A04}"/>
              </a:ext>
            </a:extLst>
          </p:cNvPr>
          <p:cNvSpPr/>
          <p:nvPr/>
        </p:nvSpPr>
        <p:spPr>
          <a:xfrm>
            <a:off x="15846549" y="24959459"/>
            <a:ext cx="1800000" cy="144000"/>
          </a:xfrm>
          <a:prstGeom prst="rect">
            <a:avLst/>
          </a:prstGeom>
          <a:solidFill>
            <a:srgbClr val="0B2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9" name="TextBox 1">
            <a:extLst>
              <a:ext uri="{FF2B5EF4-FFF2-40B4-BE49-F238E27FC236}">
                <a16:creationId xmlns:a16="http://schemas.microsoft.com/office/drawing/2014/main" id="{E70A935A-4E08-4421-A41F-F8FFF2D56CDE}"/>
              </a:ext>
            </a:extLst>
          </p:cNvPr>
          <p:cNvSpPr txBox="1"/>
          <p:nvPr/>
        </p:nvSpPr>
        <p:spPr>
          <a:xfrm>
            <a:off x="15846549" y="25542496"/>
            <a:ext cx="10689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pt-PT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">
            <a:extLst>
              <a:ext uri="{FF2B5EF4-FFF2-40B4-BE49-F238E27FC236}">
                <a16:creationId xmlns:a16="http://schemas.microsoft.com/office/drawing/2014/main" id="{1F449F01-3A50-4951-9302-FDD2BCD96963}"/>
              </a:ext>
            </a:extLst>
          </p:cNvPr>
          <p:cNvSpPr txBox="1"/>
          <p:nvPr/>
        </p:nvSpPr>
        <p:spPr>
          <a:xfrm>
            <a:off x="1033424" y="28687519"/>
            <a:ext cx="10689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pt-PT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">
            <a:extLst>
              <a:ext uri="{FF2B5EF4-FFF2-40B4-BE49-F238E27FC236}">
                <a16:creationId xmlns:a16="http://schemas.microsoft.com/office/drawing/2014/main" id="{BAE7212F-EE2B-4B96-B3C5-6DE34876D7BA}"/>
              </a:ext>
            </a:extLst>
          </p:cNvPr>
          <p:cNvSpPr txBox="1"/>
          <p:nvPr/>
        </p:nvSpPr>
        <p:spPr>
          <a:xfrm>
            <a:off x="15830486" y="37055081"/>
            <a:ext cx="10689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pt-PT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">
            <a:extLst>
              <a:ext uri="{FF2B5EF4-FFF2-40B4-BE49-F238E27FC236}">
                <a16:creationId xmlns:a16="http://schemas.microsoft.com/office/drawing/2014/main" id="{67431925-05CE-4E38-BECA-4B14E3EB65AD}"/>
              </a:ext>
            </a:extLst>
          </p:cNvPr>
          <p:cNvSpPr txBox="1"/>
          <p:nvPr/>
        </p:nvSpPr>
        <p:spPr>
          <a:xfrm>
            <a:off x="1083172" y="6027254"/>
            <a:ext cx="10689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pt-PT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197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3778</TotalTime>
  <Words>39</Words>
  <Application>Microsoft Macintosh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lili</dc:creator>
  <cp:lastModifiedBy>Carla Ferreira</cp:lastModifiedBy>
  <cp:revision>272</cp:revision>
  <cp:lastPrinted>2015-03-20T18:17:30Z</cp:lastPrinted>
  <dcterms:created xsi:type="dcterms:W3CDTF">2014-03-20T15:27:03Z</dcterms:created>
  <dcterms:modified xsi:type="dcterms:W3CDTF">2022-01-06T11:33:36Z</dcterms:modified>
</cp:coreProperties>
</file>